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8" r:id="rId6"/>
    <p:sldId id="262" r:id="rId7"/>
    <p:sldId id="265" r:id="rId8"/>
    <p:sldId id="263" r:id="rId9"/>
    <p:sldId id="264" r:id="rId10"/>
    <p:sldId id="274" r:id="rId11"/>
    <p:sldId id="271" r:id="rId12"/>
    <p:sldId id="272" r:id="rId13"/>
    <p:sldId id="273" r:id="rId14"/>
    <p:sldId id="266" r:id="rId15"/>
    <p:sldId id="267" r:id="rId16"/>
    <p:sldId id="269" r:id="rId17"/>
    <p:sldId id="275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5" autoAdjust="0"/>
  </p:normalViewPr>
  <p:slideViewPr>
    <p:cSldViewPr>
      <p:cViewPr>
        <p:scale>
          <a:sx n="52" d="100"/>
          <a:sy n="52" d="100"/>
        </p:scale>
        <p:origin x="-84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96BE6-E143-486B-AAB1-395A0615FEDD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F9237-D7AB-4362-9200-C54FE9BFC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653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F9237-D7AB-4362-9200-C54FE9BFCE6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94CB15-DBD3-4212-BA79-5DC505D718C4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B8A1F4-D880-4DCE-8E67-D48A36ED989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548680"/>
            <a:ext cx="7459920" cy="3312368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Лисаев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«Чире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парăнма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çуралман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643446"/>
            <a:ext cx="7406640" cy="15001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Arial Cyr Chuv" pitchFamily="34" charset="-52"/>
              </a:rPr>
              <a:t>6- </a:t>
            </a:r>
            <a:r>
              <a:rPr lang="ru-RU" dirty="0" err="1" smtClean="0">
                <a:latin typeface="Arial Cyr Chuv" pitchFamily="34" charset="-52"/>
              </a:rPr>
              <a:t>м.ш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класра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чёваш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литературипе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ирттермелли</a:t>
            </a:r>
            <a:r>
              <a:rPr lang="ru-RU" dirty="0" smtClean="0">
                <a:latin typeface="Arial Cyr Chuv" pitchFamily="34" charset="-52"/>
              </a:rPr>
              <a:t> урок?</a:t>
            </a:r>
          </a:p>
          <a:p>
            <a:r>
              <a:rPr lang="ru-RU" dirty="0" err="1" smtClean="0">
                <a:latin typeface="Arial Cyr Chuv" pitchFamily="34" charset="-52"/>
              </a:rPr>
              <a:t>Хатĕрлекенĕ</a:t>
            </a:r>
            <a:r>
              <a:rPr lang="ru-RU" dirty="0" smtClean="0">
                <a:latin typeface="Arial Cyr Chuv" pitchFamily="34" charset="-52"/>
              </a:rPr>
              <a:t> Петрова Валентина Николаевна</a:t>
            </a:r>
          </a:p>
          <a:p>
            <a:r>
              <a:rPr lang="ru-RU" dirty="0" err="1" smtClean="0">
                <a:latin typeface="Arial Cyr Chuv" pitchFamily="34" charset="-52"/>
              </a:rPr>
              <a:t>чăваш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чĕлхипе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литературине</a:t>
            </a:r>
            <a:r>
              <a:rPr lang="ru-RU" dirty="0" smtClean="0">
                <a:latin typeface="Arial Cyr Chuv" pitchFamily="34" charset="-52"/>
              </a:rPr>
              <a:t>  </a:t>
            </a:r>
            <a:r>
              <a:rPr lang="ru-RU" dirty="0" err="1" smtClean="0">
                <a:latin typeface="Arial Cyr Chuv" pitchFamily="34" charset="-52"/>
              </a:rPr>
              <a:t>вĕрентекенĕ</a:t>
            </a:r>
            <a:r>
              <a:rPr lang="ru-RU" dirty="0" smtClean="0">
                <a:latin typeface="Arial Cyr Chuv" pitchFamily="34" charset="-52"/>
              </a:rPr>
              <a:t> </a:t>
            </a:r>
            <a:endParaRPr lang="ru-RU" dirty="0"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Витя Кулешов </a:t>
            </a:r>
            <a:r>
              <a:rPr lang="ru-RU" dirty="0" err="1" smtClean="0"/>
              <a:t>сăнарĕ</a:t>
            </a:r>
            <a:endParaRPr lang="ru-RU" dirty="0"/>
          </a:p>
        </p:txBody>
      </p:sp>
      <p:pic>
        <p:nvPicPr>
          <p:cNvPr id="3074" name="Picture 2" descr="C:\Users\учитель\Desktop\безымянный001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72817"/>
            <a:ext cx="3456384" cy="4551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Autofit/>
          </a:bodyPr>
          <a:lstStyle/>
          <a:p>
            <a:r>
              <a:rPr lang="ru-RU" sz="3600" dirty="0" smtClean="0"/>
              <a:t>       Тест «Чире </a:t>
            </a:r>
            <a:r>
              <a:rPr lang="ru-RU" sz="3600" dirty="0" err="1" smtClean="0"/>
              <a:t>парăнма</a:t>
            </a:r>
            <a:r>
              <a:rPr lang="ru-RU" sz="3600" dirty="0" smtClean="0"/>
              <a:t> </a:t>
            </a:r>
            <a:r>
              <a:rPr lang="ru-RU" sz="3600" dirty="0" err="1" smtClean="0"/>
              <a:t>çуралман</a:t>
            </a:r>
            <a:r>
              <a:rPr lang="ru-RU" sz="3600" dirty="0" smtClean="0"/>
              <a:t>»</a:t>
            </a:r>
            <a:br>
              <a:rPr lang="ru-RU" sz="3600" dirty="0" smtClean="0"/>
            </a:br>
            <a:r>
              <a:rPr lang="ru-RU" sz="3600" dirty="0" smtClean="0"/>
              <a:t>                  повесть </a:t>
            </a:r>
            <a:r>
              <a:rPr lang="ru-RU" sz="3600" dirty="0" err="1" smtClean="0"/>
              <a:t>тăрăх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«Чире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пăнма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çуралман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»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хайлава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жанрпа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çырнă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повесть </a:t>
            </a: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калав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роман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Хайлавра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герой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чирпе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чирленĕ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шăмă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туберкулёзĕ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ÿпке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чирĕ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ÿслĕк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чирĕ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Шкула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 герой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çÿренĕ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ашшĕ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лашапа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леçнĕ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вĕрентекенсем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киле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килсе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вĕрентнĕ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хăй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тĕллĕн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çÿренĕ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Юлташĕсем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героя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мĕне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вĕренме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сунаççĕ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 художника</a:t>
            </a: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спортпа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туслă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пулма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алă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ĕçĕпе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ĕçлеме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63952"/>
          </a:xfrm>
        </p:spPr>
        <p:txBody>
          <a:bodyPr>
            <a:normAutofit fontScale="25000" lnSpcReduction="20000"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5.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тĕп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сăнара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йĕкĕлтет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?</a:t>
            </a:r>
            <a:r>
              <a:rPr lang="ru-RU" sz="6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 Таня</a:t>
            </a:r>
          </a:p>
          <a:p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 Роза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 Федя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Тĕп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сăнар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майпа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утакан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пулнă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врачсем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пулăшнипе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физкультура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тунипе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класри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ачасем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пулăшнипе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Шкулти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вăйăра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вăл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мала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тухать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шашка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вăййинче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 теннис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вăййинче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шахмат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вăййинче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Ача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журнал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вуласа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камран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тĕслĕх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илет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 Алексей  Павлов</a:t>
            </a:r>
          </a:p>
          <a:p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 Владимир Иванов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 Сергей  Щербаков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Çĕмĕрлере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кире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пуканĕ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çĕклесе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вăй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виçекенсен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ăмăртăвĕнче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ача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миçемĕш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вырăна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тухать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пĕрремĕш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иккĕмĕш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виççĕмĕш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Çамрăк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ача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район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центрĕнче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çамрăксем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валли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мĕн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u="sng" dirty="0" err="1" smtClean="0">
                <a:latin typeface="Times New Roman" pitchFamily="18" charset="0"/>
                <a:cs typeface="Times New Roman" pitchFamily="18" charset="0"/>
              </a:rPr>
              <a:t>уçнă</a:t>
            </a:r>
            <a:r>
              <a:rPr lang="ru-RU" sz="6400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ÿнерçĕсен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кружокĕ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ташă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кружокĕ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б) спорт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секцийĕ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</a:t>
            </a:r>
            <a:r>
              <a:rPr lang="ru-RU" dirty="0" err="1" smtClean="0"/>
              <a:t>Хуравсем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 -  а)</a:t>
            </a:r>
          </a:p>
          <a:p>
            <a:r>
              <a:rPr lang="ru-RU" dirty="0" smtClean="0"/>
              <a:t>2. – а)</a:t>
            </a:r>
          </a:p>
          <a:p>
            <a:r>
              <a:rPr lang="ru-RU" dirty="0" smtClean="0"/>
              <a:t>3. – б)</a:t>
            </a:r>
          </a:p>
          <a:p>
            <a:r>
              <a:rPr lang="ru-RU" dirty="0" smtClean="0"/>
              <a:t>4. – а)</a:t>
            </a:r>
          </a:p>
          <a:p>
            <a:r>
              <a:rPr lang="ru-RU" dirty="0" smtClean="0"/>
              <a:t>5. – </a:t>
            </a:r>
            <a:r>
              <a:rPr lang="ru-RU" dirty="0" err="1" smtClean="0"/>
              <a:t>ă</a:t>
            </a:r>
            <a:r>
              <a:rPr lang="ru-RU" dirty="0" smtClean="0"/>
              <a:t>)</a:t>
            </a:r>
          </a:p>
          <a:p>
            <a:r>
              <a:rPr lang="ru-RU" dirty="0" smtClean="0"/>
              <a:t>6. – а),</a:t>
            </a:r>
            <a:r>
              <a:rPr lang="ru-RU" dirty="0" err="1" smtClean="0"/>
              <a:t>ă</a:t>
            </a:r>
            <a:r>
              <a:rPr lang="ru-RU" dirty="0" smtClean="0"/>
              <a:t>)</a:t>
            </a:r>
          </a:p>
          <a:p>
            <a:r>
              <a:rPr lang="ru-RU" dirty="0" smtClean="0"/>
              <a:t>7. – б)</a:t>
            </a:r>
          </a:p>
          <a:p>
            <a:r>
              <a:rPr lang="ru-RU" dirty="0" smtClean="0"/>
              <a:t>8. – б)</a:t>
            </a:r>
          </a:p>
          <a:p>
            <a:r>
              <a:rPr lang="ru-RU" dirty="0" smtClean="0"/>
              <a:t>9. – </a:t>
            </a:r>
            <a:r>
              <a:rPr lang="ru-RU" dirty="0" err="1" smtClean="0"/>
              <a:t>ă</a:t>
            </a:r>
            <a:r>
              <a:rPr lang="ru-RU" dirty="0" smtClean="0"/>
              <a:t>)</a:t>
            </a:r>
          </a:p>
          <a:p>
            <a:r>
              <a:rPr lang="ru-RU" dirty="0" smtClean="0"/>
              <a:t>10. – б)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Чăвашсен</a:t>
            </a:r>
            <a:r>
              <a:rPr lang="ru-RU" dirty="0" smtClean="0"/>
              <a:t> </a:t>
            </a:r>
            <a:r>
              <a:rPr lang="ru-RU" dirty="0" err="1" smtClean="0"/>
              <a:t>паллă</a:t>
            </a:r>
            <a:r>
              <a:rPr lang="ru-RU" dirty="0" smtClean="0"/>
              <a:t> </a:t>
            </a:r>
            <a:r>
              <a:rPr lang="ru-RU" dirty="0" err="1" smtClean="0"/>
              <a:t>спортсменĕсем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Иванова Олимпиада   Владимировна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ru-RU" sz="2800" dirty="0" smtClean="0"/>
          </a:p>
          <a:p>
            <a:r>
              <a:rPr lang="ru-RU" sz="2800" dirty="0" err="1" smtClean="0"/>
              <a:t>Олимпиадăра</a:t>
            </a:r>
            <a:r>
              <a:rPr lang="ru-RU" sz="2800" dirty="0" smtClean="0"/>
              <a:t> </a:t>
            </a:r>
          </a:p>
          <a:p>
            <a:r>
              <a:rPr lang="ru-RU" sz="2800" dirty="0" err="1" smtClean="0"/>
              <a:t>Кĕмĕл</a:t>
            </a:r>
            <a:r>
              <a:rPr lang="ru-RU" sz="2800" dirty="0" smtClean="0"/>
              <a:t> медаль,	Афина -  2004 </a:t>
            </a:r>
            <a:r>
              <a:rPr lang="ru-RU" sz="2800" dirty="0" err="1" smtClean="0"/>
              <a:t>çул</a:t>
            </a:r>
            <a:r>
              <a:rPr lang="ru-RU" sz="2800" dirty="0" smtClean="0"/>
              <a:t>,  20 км - </a:t>
            </a:r>
            <a:r>
              <a:rPr lang="ru-RU" sz="2800" dirty="0" err="1" smtClean="0"/>
              <a:t>утса</a:t>
            </a:r>
            <a:endParaRPr lang="ru-RU" sz="2800" dirty="0"/>
          </a:p>
        </p:txBody>
      </p:sp>
      <p:pic>
        <p:nvPicPr>
          <p:cNvPr id="3" name="Picture 2" descr="C:\Users\учитель\Desktop\Иванова, Олимпиада Владимировн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816424" cy="451628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Андреев Владимир Васильевич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00563" y="1857364"/>
            <a:ext cx="4186238" cy="450295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Олимп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вăййинче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Сиднейра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Бронза	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2000	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çул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20 км 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утса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учитель\Desktop\Андреев, Владимир Васильевич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104456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Николаева Елена Николаевна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Олимп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вăййисенче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Кĕмĕл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медаль - Барселона  1992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çул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,10 км-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утса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Ылтăн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медаль - Атланта  1996	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çул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- 10 км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утса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учитель\Desktop\Николаева, Елена Николаевна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4032448" cy="451628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Универсиада 2013 </a:t>
            </a:r>
            <a:r>
              <a:rPr lang="ru-RU" dirty="0" err="1" smtClean="0"/>
              <a:t>çул-Хусан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8" descr="C:\Documents and Settings\Zulfia.TYCOON-4697B4C9\Рабочий стол\frag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4008" y="1844824"/>
            <a:ext cx="4032448" cy="4392488"/>
          </a:xfrm>
          <a:noFill/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7" descr="Талисман казанской Универсиа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844824"/>
            <a:ext cx="4176464" cy="45365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/>
          <a:lstStyle/>
          <a:p>
            <a:r>
              <a:rPr lang="ru-RU" dirty="0" smtClean="0">
                <a:latin typeface="Times New Roman Chuv" pitchFamily="18" charset="-52"/>
              </a:rPr>
              <a:t>     </a:t>
            </a:r>
            <a:r>
              <a:rPr lang="ru-RU" dirty="0" err="1" smtClean="0">
                <a:latin typeface="Times New Roman Chuv" pitchFamily="18" charset="-52"/>
              </a:rPr>
              <a:t>Пĕтĕмлетÿ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11560" y="1935480"/>
            <a:ext cx="8075240" cy="438912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Ачасем</a:t>
            </a:r>
            <a:r>
              <a:rPr lang="ru-RU" b="1" dirty="0" smtClean="0"/>
              <a:t> </a:t>
            </a:r>
            <a:r>
              <a:rPr lang="ru-RU" b="1" dirty="0" err="1" smtClean="0"/>
              <a:t>пурнăçра</a:t>
            </a:r>
            <a:r>
              <a:rPr lang="ru-RU" b="1" dirty="0" smtClean="0"/>
              <a:t> </a:t>
            </a:r>
            <a:r>
              <a:rPr lang="ru-RU" b="1" dirty="0" err="1" smtClean="0"/>
              <a:t>чи</a:t>
            </a:r>
            <a:r>
              <a:rPr lang="ru-RU" b="1" dirty="0" smtClean="0"/>
              <a:t> </a:t>
            </a:r>
            <a:r>
              <a:rPr lang="ru-RU" b="1" dirty="0" err="1" smtClean="0"/>
              <a:t>хакли</a:t>
            </a:r>
            <a:r>
              <a:rPr lang="ru-RU" b="1" dirty="0" smtClean="0"/>
              <a:t> –</a:t>
            </a:r>
            <a:r>
              <a:rPr lang="ru-RU" b="1" dirty="0" err="1" smtClean="0"/>
              <a:t>сывлăх</a:t>
            </a:r>
            <a:r>
              <a:rPr lang="ru-RU" b="1" dirty="0" smtClean="0"/>
              <a:t>. </a:t>
            </a:r>
            <a:r>
              <a:rPr lang="ru-RU" b="1" dirty="0" err="1" smtClean="0"/>
              <a:t>Ăна</a:t>
            </a:r>
            <a:r>
              <a:rPr lang="ru-RU" b="1" dirty="0" smtClean="0"/>
              <a:t> </a:t>
            </a:r>
            <a:r>
              <a:rPr lang="ru-RU" b="1" dirty="0" err="1" smtClean="0"/>
              <a:t>мĕн</a:t>
            </a:r>
            <a:r>
              <a:rPr lang="ru-RU" b="1" dirty="0" smtClean="0"/>
              <a:t> </a:t>
            </a:r>
            <a:r>
              <a:rPr lang="ru-RU" b="1" dirty="0" err="1" smtClean="0"/>
              <a:t>пчĕкрен</a:t>
            </a:r>
            <a:r>
              <a:rPr lang="ru-RU" b="1" dirty="0" smtClean="0"/>
              <a:t> </a:t>
            </a:r>
            <a:r>
              <a:rPr lang="ru-RU" b="1" dirty="0" err="1" smtClean="0"/>
              <a:t>упрама</a:t>
            </a:r>
            <a:r>
              <a:rPr lang="ru-RU" b="1" dirty="0" smtClean="0"/>
              <a:t> </a:t>
            </a:r>
            <a:r>
              <a:rPr lang="ru-RU" b="1" dirty="0" err="1" smtClean="0"/>
              <a:t>тăрăшмалла</a:t>
            </a:r>
            <a:r>
              <a:rPr lang="ru-RU" b="1" dirty="0" smtClean="0"/>
              <a:t>. </a:t>
            </a:r>
            <a:r>
              <a:rPr lang="ru-RU" b="1" dirty="0" err="1" smtClean="0"/>
              <a:t>Пирус</a:t>
            </a:r>
            <a:r>
              <a:rPr lang="ru-RU" b="1" dirty="0" smtClean="0"/>
              <a:t> </a:t>
            </a:r>
            <a:r>
              <a:rPr lang="ru-RU" b="1" dirty="0" err="1" smtClean="0"/>
              <a:t>туртассинчен</a:t>
            </a:r>
            <a:r>
              <a:rPr lang="ru-RU" b="1" dirty="0" smtClean="0"/>
              <a:t>, </a:t>
            </a:r>
            <a:r>
              <a:rPr lang="ru-RU" b="1" dirty="0" err="1" smtClean="0"/>
              <a:t>ытти</a:t>
            </a:r>
            <a:r>
              <a:rPr lang="ru-RU" b="1" dirty="0" smtClean="0"/>
              <a:t> </a:t>
            </a:r>
            <a:r>
              <a:rPr lang="ru-RU" b="1" dirty="0" err="1" smtClean="0"/>
              <a:t>кирлĕ-кирлĕ</a:t>
            </a:r>
            <a:r>
              <a:rPr lang="ru-RU" b="1" dirty="0" smtClean="0"/>
              <a:t> </a:t>
            </a:r>
            <a:r>
              <a:rPr lang="ru-RU" b="1" dirty="0" err="1" smtClean="0"/>
              <a:t>мар</a:t>
            </a:r>
            <a:r>
              <a:rPr lang="ru-RU" b="1" dirty="0" smtClean="0"/>
              <a:t> </a:t>
            </a:r>
            <a:r>
              <a:rPr lang="ru-RU" b="1" dirty="0" err="1" smtClean="0"/>
              <a:t>япаласенчен</a:t>
            </a:r>
            <a:r>
              <a:rPr lang="ru-RU" b="1" dirty="0" smtClean="0"/>
              <a:t> </a:t>
            </a:r>
            <a:r>
              <a:rPr lang="ru-RU" b="1" dirty="0" err="1" smtClean="0"/>
              <a:t>пăрăнса</a:t>
            </a:r>
            <a:r>
              <a:rPr lang="ru-RU" b="1" dirty="0" smtClean="0"/>
              <a:t> </a:t>
            </a:r>
            <a:r>
              <a:rPr lang="ru-RU" b="1" dirty="0" err="1" smtClean="0"/>
              <a:t>çÿремелле.Спортпа</a:t>
            </a:r>
            <a:r>
              <a:rPr lang="ru-RU" b="1" dirty="0" smtClean="0"/>
              <a:t> </a:t>
            </a:r>
            <a:r>
              <a:rPr lang="ru-RU" b="1" dirty="0" err="1" smtClean="0"/>
              <a:t>туслă</a:t>
            </a:r>
            <a:r>
              <a:rPr lang="ru-RU" b="1" dirty="0" smtClean="0"/>
              <a:t> </a:t>
            </a:r>
            <a:r>
              <a:rPr lang="ru-RU" b="1" dirty="0" err="1" smtClean="0"/>
              <a:t>пулмалла</a:t>
            </a:r>
            <a:r>
              <a:rPr lang="ru-RU" b="1" dirty="0" smtClean="0"/>
              <a:t>. </a:t>
            </a:r>
            <a:r>
              <a:rPr lang="ru-RU" b="1" dirty="0" err="1" smtClean="0"/>
              <a:t>Тĕрĕс</a:t>
            </a:r>
            <a:r>
              <a:rPr lang="ru-RU" b="1" dirty="0" smtClean="0"/>
              <a:t> </a:t>
            </a:r>
            <a:r>
              <a:rPr lang="ru-RU" b="1" dirty="0" err="1" smtClean="0"/>
              <a:t>çулпа</a:t>
            </a:r>
            <a:r>
              <a:rPr lang="ru-RU" b="1" dirty="0" smtClean="0"/>
              <a:t> </a:t>
            </a:r>
            <a:r>
              <a:rPr lang="ru-RU" b="1" dirty="0" err="1" smtClean="0"/>
              <a:t>утакан</a:t>
            </a:r>
            <a:r>
              <a:rPr lang="ru-RU" b="1" dirty="0" smtClean="0"/>
              <a:t>, </a:t>
            </a:r>
            <a:r>
              <a:rPr lang="ru-RU" b="1" dirty="0" err="1" smtClean="0"/>
              <a:t>пурнăçа</a:t>
            </a:r>
            <a:r>
              <a:rPr lang="ru-RU" b="1" dirty="0" smtClean="0"/>
              <a:t> </a:t>
            </a:r>
            <a:r>
              <a:rPr lang="ru-RU" b="1" dirty="0" err="1" smtClean="0"/>
              <a:t>юратакан</a:t>
            </a:r>
            <a:r>
              <a:rPr lang="ru-RU" b="1" dirty="0" smtClean="0"/>
              <a:t> - </a:t>
            </a:r>
            <a:r>
              <a:rPr lang="ru-RU" b="1" dirty="0" err="1" smtClean="0"/>
              <a:t>телейлĕ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            </a:t>
            </a:r>
          </a:p>
          <a:p>
            <a:pPr>
              <a:buNone/>
            </a:pPr>
            <a:r>
              <a:rPr lang="ru-RU" b="1" dirty="0" smtClean="0"/>
              <a:t>               «</a:t>
            </a:r>
            <a:r>
              <a:rPr lang="ru-RU" b="1" dirty="0" err="1" smtClean="0"/>
              <a:t>Сывлăх</a:t>
            </a:r>
            <a:r>
              <a:rPr lang="ru-RU" b="1" dirty="0" smtClean="0"/>
              <a:t> </a:t>
            </a:r>
            <a:r>
              <a:rPr lang="ru-RU" b="1" dirty="0" err="1" smtClean="0"/>
              <a:t>чи</a:t>
            </a:r>
            <a:r>
              <a:rPr lang="ru-RU" b="1" dirty="0" smtClean="0"/>
              <a:t> </a:t>
            </a:r>
            <a:r>
              <a:rPr lang="ru-RU" b="1" dirty="0" err="1" smtClean="0"/>
              <a:t>хаклă</a:t>
            </a:r>
            <a:r>
              <a:rPr lang="ru-RU" b="1" dirty="0" smtClean="0"/>
              <a:t> </a:t>
            </a:r>
            <a:r>
              <a:rPr lang="ru-RU" b="1" dirty="0" err="1" smtClean="0"/>
              <a:t>пуянлăх</a:t>
            </a:r>
            <a:r>
              <a:rPr lang="ru-RU" b="1" dirty="0" smtClean="0"/>
              <a:t>!»</a:t>
            </a:r>
            <a:endParaRPr lang="ru-RU" dirty="0" smtClean="0"/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Лисаев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пурнăçĕпе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пултарулăхĕ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142976" y="1571612"/>
            <a:ext cx="3429024" cy="442915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1844824"/>
            <a:ext cx="4933192" cy="458457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1939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çулта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чÿк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уйăхĕн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5 –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мĕшĕнче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Чăваш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респукликинчи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Хĕрлĕ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чутай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раонĕнчи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Хирлукасси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ялĕнче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çуралса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ÿснĕ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Пандиковăри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çичĕ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класлă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шкулта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вĕреннĕ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Етĕрнери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педогогика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училищинче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пĕлÿ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пухнă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И.Н.Ульянов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ячĕпе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хисепленекен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Чăваш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патшалăх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универсичетĕнче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историпе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филологи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факулчетĕнче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пĕлÿ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илнĕ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Штанашра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Хĕрлĕ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чутай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районĕнче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физкультура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учителĕ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пулса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ĕçленĕ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Çентерÿ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çулĕ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ятлă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хаçачĕн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сотрудникĕ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пулнă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Таван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Атăл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Ялав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журналсенче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редактор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пулса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ĕçленĕ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Лисаев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прозаик, публицист. 12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кĕнеке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авторĕ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учитель\Desktop\безымянный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3995936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Çыравçăн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ĕçесем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Содержимое 17"/>
          <p:cNvGraphicFramePr>
            <a:graphicFrameLocks noGrp="1"/>
          </p:cNvGraphicFramePr>
          <p:nvPr>
            <p:ph idx="1"/>
          </p:nvPr>
        </p:nvGraphicFramePr>
        <p:xfrm>
          <a:off x="4786314" y="2143116"/>
          <a:ext cx="3786186" cy="3652064"/>
        </p:xfrm>
        <a:graphic>
          <a:graphicData uri="http://schemas.openxmlformats.org/drawingml/2006/table">
            <a:tbl>
              <a:tblPr/>
              <a:tblGrid>
                <a:gridCol w="3786186"/>
              </a:tblGrid>
              <a:tr h="71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solidFill>
                          <a:srgbClr val="000000"/>
                        </a:solidFill>
                        <a:latin typeface="Tahom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60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15616" y="2132856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Пурĕ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кĕнеке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авторĕ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Çĕр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чĕнет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                            (1966ç.),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Шанăçа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тивĕçлисем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Чÿречерен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хурăн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шаккать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(1979ç),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Тивĕç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                                  (1984ç),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Ирт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купăсçă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маларах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       (1982ç.),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Халал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                                    (1986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Кĕнекисем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971924" cy="4294997"/>
          </a:xfrm>
        </p:spPr>
        <p:txBody>
          <a:bodyPr>
            <a:norm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 Chuv" pitchFamily="18" charset="-52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 Chuv" pitchFamily="18" charset="-52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281518" cy="400924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100" dirty="0" smtClean="0"/>
          </a:p>
          <a:p>
            <a:endParaRPr lang="ru-RU" dirty="0"/>
          </a:p>
        </p:txBody>
      </p:sp>
      <p:pic>
        <p:nvPicPr>
          <p:cNvPr id="1026" name="Picture 2" descr="C:\Users\учитель\Desktop\20130213_12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772816"/>
            <a:ext cx="3744415" cy="4608512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безымянный000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913461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Литература  </a:t>
            </a:r>
            <a:r>
              <a:rPr lang="ru-RU" dirty="0" err="1" smtClean="0"/>
              <a:t>терминĕсем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err="1" smtClean="0"/>
              <a:t>Хавха</a:t>
            </a:r>
            <a:r>
              <a:rPr lang="ru-RU" sz="3200" b="1" dirty="0" smtClean="0"/>
              <a:t> (пафос) </a:t>
            </a:r>
            <a:r>
              <a:rPr lang="ru-RU" sz="3200" dirty="0" smtClean="0"/>
              <a:t>– </a:t>
            </a:r>
            <a:r>
              <a:rPr lang="ru-RU" sz="3200" dirty="0" err="1" smtClean="0"/>
              <a:t>çыравçа</a:t>
            </a:r>
            <a:r>
              <a:rPr lang="ru-RU" sz="3200" dirty="0" smtClean="0"/>
              <a:t> </a:t>
            </a:r>
            <a:r>
              <a:rPr lang="ru-RU" sz="3200" dirty="0" err="1" smtClean="0"/>
              <a:t>хайлаври</a:t>
            </a:r>
            <a:r>
              <a:rPr lang="ru-RU" sz="3200" dirty="0" smtClean="0"/>
              <a:t> </a:t>
            </a:r>
            <a:r>
              <a:rPr lang="ru-RU" sz="3200" dirty="0" err="1" smtClean="0"/>
              <a:t>ĕçсене</a:t>
            </a:r>
            <a:r>
              <a:rPr lang="ru-RU" sz="3200" dirty="0" smtClean="0"/>
              <a:t>, </a:t>
            </a:r>
            <a:r>
              <a:rPr lang="ru-RU" sz="3200" dirty="0" err="1" smtClean="0"/>
              <a:t>сăнарсене</a:t>
            </a:r>
            <a:r>
              <a:rPr lang="ru-RU" sz="3200" dirty="0" smtClean="0"/>
              <a:t> </a:t>
            </a:r>
            <a:r>
              <a:rPr lang="ru-RU" sz="3200" dirty="0" err="1" smtClean="0"/>
              <a:t>мĕнле</a:t>
            </a:r>
            <a:r>
              <a:rPr lang="ru-RU" sz="3200" dirty="0" smtClean="0"/>
              <a:t> </a:t>
            </a:r>
            <a:r>
              <a:rPr lang="ru-RU" sz="3200" dirty="0" err="1" smtClean="0"/>
              <a:t>шухăш</a:t>
            </a:r>
            <a:r>
              <a:rPr lang="ru-RU" sz="3200" dirty="0" smtClean="0"/>
              <a:t> – </a:t>
            </a:r>
            <a:r>
              <a:rPr lang="ru-RU" sz="3200" dirty="0" err="1" smtClean="0"/>
              <a:t>кăмалпа</a:t>
            </a:r>
            <a:r>
              <a:rPr lang="ru-RU" sz="3200" dirty="0" smtClean="0"/>
              <a:t> </a:t>
            </a:r>
            <a:r>
              <a:rPr lang="ru-RU" sz="3200" dirty="0" err="1" smtClean="0"/>
              <a:t>хакласа</a:t>
            </a:r>
            <a:r>
              <a:rPr lang="ru-RU" sz="3200" dirty="0" smtClean="0"/>
              <a:t> </a:t>
            </a:r>
            <a:r>
              <a:rPr lang="ru-RU" sz="3200" dirty="0" err="1" smtClean="0"/>
              <a:t>çырни</a:t>
            </a:r>
            <a:r>
              <a:rPr lang="ru-RU" sz="3200" dirty="0" smtClean="0"/>
              <a:t>.</a:t>
            </a:r>
          </a:p>
          <a:p>
            <a:r>
              <a:rPr lang="ru-RU" sz="3200" b="1" dirty="0" smtClean="0"/>
              <a:t>Повесть</a:t>
            </a:r>
            <a:r>
              <a:rPr lang="en-US" sz="3200" b="1" dirty="0" smtClean="0"/>
              <a:t> – </a:t>
            </a:r>
            <a:r>
              <a:rPr lang="ru-RU" sz="3200" dirty="0" smtClean="0"/>
              <a:t>эпик</a:t>
            </a:r>
            <a:r>
              <a:rPr lang="en-US" sz="3200" dirty="0" smtClean="0"/>
              <a:t>ă</a:t>
            </a:r>
            <a:r>
              <a:rPr lang="ru-RU" sz="3200" dirty="0" err="1" smtClean="0"/>
              <a:t>лла</a:t>
            </a:r>
            <a:r>
              <a:rPr lang="ru-RU" sz="3200" dirty="0" smtClean="0"/>
              <a:t> проза жанр</a:t>
            </a:r>
            <a:r>
              <a:rPr lang="en-US" sz="3200" dirty="0" smtClean="0"/>
              <a:t>ĕ, </a:t>
            </a:r>
            <a:r>
              <a:rPr lang="en-US" sz="3200" dirty="0" err="1" smtClean="0"/>
              <a:t>ĕç</a:t>
            </a:r>
            <a:r>
              <a:rPr lang="en-US" sz="3200" dirty="0" smtClean="0"/>
              <a:t>-</a:t>
            </a:r>
            <a:r>
              <a:rPr lang="ru-RU" sz="3200" dirty="0" err="1" smtClean="0"/>
              <a:t>пу</a:t>
            </a:r>
            <a:r>
              <a:rPr lang="en-US" sz="3200" dirty="0" smtClean="0"/>
              <a:t>ç</a:t>
            </a:r>
            <a:r>
              <a:rPr lang="ru-RU" sz="3200" dirty="0" smtClean="0"/>
              <a:t>сем т</a:t>
            </a:r>
            <a:r>
              <a:rPr lang="en-US" sz="3200" dirty="0" smtClean="0"/>
              <a:t>ĕ</a:t>
            </a:r>
            <a:r>
              <a:rPr lang="ru-RU" sz="3200" dirty="0" err="1" smtClean="0"/>
              <a:t>п</a:t>
            </a:r>
            <a:r>
              <a:rPr lang="ru-RU" sz="3200" dirty="0" smtClean="0"/>
              <a:t> герой тавра</a:t>
            </a:r>
            <a:r>
              <a:rPr lang="en-US" sz="3200" dirty="0" smtClean="0"/>
              <a:t>   </a:t>
            </a:r>
            <a:r>
              <a:rPr lang="ru-RU" sz="3200" dirty="0" err="1" smtClean="0"/>
              <a:t>аталана</a:t>
            </a:r>
            <a:r>
              <a:rPr lang="en-US" sz="3200" dirty="0" err="1" smtClean="0"/>
              <a:t>ççĕ</a:t>
            </a:r>
            <a:r>
              <a:rPr lang="en-US" sz="3200" dirty="0" smtClean="0"/>
              <a:t>,</a:t>
            </a:r>
            <a:r>
              <a:rPr lang="ru-RU" sz="3200" dirty="0" smtClean="0"/>
              <a:t> герой</a:t>
            </a:r>
            <a:r>
              <a:rPr lang="en-US" sz="3200" dirty="0" smtClean="0"/>
              <a:t>ă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  <a:r>
              <a:rPr lang="ru-RU" sz="3200" dirty="0" err="1" smtClean="0"/>
              <a:t>ш</a:t>
            </a:r>
            <a:r>
              <a:rPr lang="en-US" sz="3200" dirty="0" smtClean="0"/>
              <a:t>ă</a:t>
            </a:r>
            <a:r>
              <a:rPr lang="ru-RU" sz="3200" dirty="0" smtClean="0"/>
              <a:t>пи вара теми</a:t>
            </a:r>
            <a:r>
              <a:rPr lang="en-US" sz="3200" dirty="0" smtClean="0"/>
              <a:t>ç</a:t>
            </a:r>
            <a:r>
              <a:rPr lang="ru-RU" sz="3200" dirty="0" smtClean="0"/>
              <a:t>е </a:t>
            </a:r>
            <a:r>
              <a:rPr lang="ru-RU" sz="3200" dirty="0" err="1" smtClean="0"/>
              <a:t>эпизодрах</a:t>
            </a:r>
            <a:r>
              <a:rPr lang="ru-RU" sz="3200" dirty="0" smtClean="0"/>
              <a:t> у</a:t>
            </a:r>
            <a:r>
              <a:rPr lang="en-US" sz="3200" dirty="0" err="1" smtClean="0"/>
              <a:t>çă</a:t>
            </a:r>
            <a:r>
              <a:rPr lang="ru-RU" sz="3200" dirty="0" err="1" smtClean="0"/>
              <a:t>лать</a:t>
            </a:r>
            <a:r>
              <a:rPr lang="en-US" sz="3200" dirty="0" smtClean="0"/>
              <a:t>. </a:t>
            </a:r>
            <a:endParaRPr lang="ru-RU" sz="3200" dirty="0" smtClean="0"/>
          </a:p>
          <a:p>
            <a:r>
              <a:rPr lang="ru-RU" sz="3200" b="1" dirty="0" smtClean="0"/>
              <a:t>Сюжет</a:t>
            </a:r>
            <a:r>
              <a:rPr lang="en-US" sz="3200" dirty="0" smtClean="0"/>
              <a:t> –</a:t>
            </a:r>
            <a:r>
              <a:rPr lang="ru-RU" sz="3200" dirty="0" err="1" smtClean="0"/>
              <a:t>хайлавра</a:t>
            </a:r>
            <a:r>
              <a:rPr lang="ru-RU" sz="3200" dirty="0" smtClean="0"/>
              <a:t> </a:t>
            </a:r>
            <a:r>
              <a:rPr lang="ru-RU" sz="3200" dirty="0" err="1" smtClean="0"/>
              <a:t>пулса</a:t>
            </a:r>
            <a:r>
              <a:rPr lang="ru-RU" sz="3200" dirty="0" smtClean="0"/>
              <a:t> </a:t>
            </a:r>
            <a:r>
              <a:rPr lang="ru-RU" sz="3200" dirty="0" err="1" smtClean="0"/>
              <a:t>иртекен</a:t>
            </a:r>
            <a:r>
              <a:rPr lang="en-US" sz="3200" dirty="0" smtClean="0"/>
              <a:t> </a:t>
            </a:r>
            <a:r>
              <a:rPr lang="en-US" sz="3200" dirty="0" err="1" smtClean="0"/>
              <a:t>ĕç</a:t>
            </a:r>
            <a:r>
              <a:rPr lang="ru-RU" sz="3200" dirty="0" smtClean="0"/>
              <a:t>сен </a:t>
            </a:r>
            <a:r>
              <a:rPr lang="ru-RU" sz="3200" dirty="0" err="1" smtClean="0"/>
              <a:t>й</a:t>
            </a:r>
            <a:r>
              <a:rPr lang="en-US" sz="3200" dirty="0" smtClean="0"/>
              <a:t>ĕ</a:t>
            </a:r>
            <a:r>
              <a:rPr lang="ru-RU" sz="3200" dirty="0" err="1" smtClean="0"/>
              <a:t>рки</a:t>
            </a:r>
            <a:r>
              <a:rPr lang="ru-RU" sz="3200" dirty="0" smtClean="0"/>
              <a:t> 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/>
          <a:lstStyle/>
          <a:p>
            <a:r>
              <a:rPr lang="ru-RU" dirty="0" smtClean="0">
                <a:latin typeface="Times New Roman Chuv" pitchFamily="18" charset="-52"/>
              </a:rPr>
              <a:t>    Словарь </a:t>
            </a:r>
            <a:r>
              <a:rPr lang="ru-RU" dirty="0" err="1" smtClean="0">
                <a:latin typeface="Times New Roman Chuv" pitchFamily="18" charset="-52"/>
              </a:rPr>
              <a:t>ĕ</a:t>
            </a:r>
            <a:r>
              <a:rPr lang="ru-RU" dirty="0" err="1" smtClean="0"/>
              <a:t>ç</a:t>
            </a:r>
            <a:r>
              <a:rPr lang="ru-RU" dirty="0" err="1" smtClean="0">
                <a:latin typeface="Times New Roman Chuv" pitchFamily="18" charset="-52"/>
              </a:rPr>
              <a:t>ĕ</a:t>
            </a:r>
            <a:r>
              <a:rPr lang="ru-RU" dirty="0" smtClean="0">
                <a:latin typeface="Times New Roman Chuv" pitchFamily="18" charset="-52"/>
              </a:rPr>
              <a:t>?</a:t>
            </a:r>
            <a:endParaRPr lang="ru-RU" dirty="0">
              <a:latin typeface="Times New Roman Chuv" pitchFamily="18" charset="-52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Сусăр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                     больной</a:t>
            </a: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Шăмă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туберкулёзĕ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чир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туберкулёз костей</a:t>
            </a: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Çĕмĕрле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                 Шумерля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Кире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пуканĕ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           гиря</a:t>
            </a: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Тимĕрçĕ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-                   кузнец</a:t>
            </a:r>
          </a:p>
          <a:p>
            <a:endParaRPr lang="ru-RU" dirty="0">
              <a:latin typeface="Times New Roman Chuv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 Chuv" pitchFamily="18" charset="-52"/>
              </a:rPr>
              <a:t>Хайлава</a:t>
            </a:r>
            <a:r>
              <a:rPr lang="ru-RU" dirty="0" smtClean="0">
                <a:latin typeface="Times New Roman Chuv" pitchFamily="18" charset="-52"/>
              </a:rPr>
              <a:t> </a:t>
            </a:r>
            <a:r>
              <a:rPr lang="ru-RU" dirty="0" err="1" smtClean="0">
                <a:latin typeface="Times New Roman Chuv" pitchFamily="18" charset="-52"/>
              </a:rPr>
              <a:t>вуланине</a:t>
            </a:r>
            <a:r>
              <a:rPr lang="ru-RU" dirty="0" smtClean="0">
                <a:latin typeface="Times New Roman Chuv" pitchFamily="18" charset="-52"/>
              </a:rPr>
              <a:t> аса </a:t>
            </a:r>
            <a:r>
              <a:rPr lang="ru-RU" dirty="0" err="1" smtClean="0">
                <a:latin typeface="Times New Roman Chuv" pitchFamily="18" charset="-52"/>
              </a:rPr>
              <a:t>илни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Хайлавра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тĕп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сăнар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Тĕп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шухăшне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палăртăр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Темине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уçса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парăр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Ачана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суран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асаплантарать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Шкула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вăл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çÿрет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Хăйне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пулăшнине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хĕрхеннине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юратать-и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вăл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Витя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пурнăçра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ĕмĕтпе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пурăнать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Çак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ĕмĕте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майпа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вăл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пурнăçлать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Витя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ялан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мĕнпе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калаçса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çÿрет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Ĕмĕтпе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калаçма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пулать-ши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Ĕмĕчĕ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ăна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пулăшать-ши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пулăшнипе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тата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майпа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Витя «ура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тăчĕ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Алексей Петрович –врач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пирки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калама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пултаратă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Витя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хăй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çине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хăй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алă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сулнă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пулсан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пулнă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пулĕччĕ-ши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Эсир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тĕп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сăнартан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тĕслĕх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илтĕр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Сире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вăл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мĕнле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çын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пулма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вĕрентет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Эсир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хăвăр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пурнăçăрта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çакăн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пек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çынсене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курнă-и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е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пĕлетĕр-и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Каласа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парăр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716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 Chuv" pitchFamily="18" charset="-52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Кластер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мелĕпе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Витьăна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характеристика пани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3571876"/>
            <a:ext cx="200026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Витя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7620" y="2000240"/>
            <a:ext cx="1700218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Патвар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357290" y="2857496"/>
            <a:ext cx="162878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 Chuv" pitchFamily="18" charset="-52"/>
              </a:rPr>
              <a:t>Чăтăмлă</a:t>
            </a:r>
            <a:endParaRPr lang="ru-RU" sz="2000" dirty="0">
              <a:latin typeface="Times New Roman Chuv" pitchFamily="18" charset="-52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428728" y="4643446"/>
            <a:ext cx="162878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 Chuv" pitchFamily="18" charset="-52"/>
              </a:rPr>
              <a:t>Мал </a:t>
            </a:r>
            <a:r>
              <a:rPr lang="ru-RU" sz="2000" dirty="0" err="1" smtClean="0">
                <a:latin typeface="Times New Roman Chuv" pitchFamily="18" charset="-52"/>
              </a:rPr>
              <a:t>ĕмĕтлĕ</a:t>
            </a:r>
            <a:endParaRPr lang="ru-RU" sz="2000" dirty="0">
              <a:latin typeface="Times New Roman Chuv" pitchFamily="18" charset="-52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929058" y="5072074"/>
            <a:ext cx="171451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 Chuv" pitchFamily="18" charset="-52"/>
              </a:rPr>
              <a:t>Шанчăклă</a:t>
            </a:r>
            <a:r>
              <a:rPr lang="ru-RU" sz="2000" dirty="0" smtClean="0">
                <a:latin typeface="Times New Roman Chuv" pitchFamily="18" charset="-52"/>
              </a:rPr>
              <a:t> </a:t>
            </a:r>
            <a:endParaRPr lang="ru-RU" sz="2000" dirty="0">
              <a:latin typeface="Times New Roman Chuv" pitchFamily="18" charset="-52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15074" y="2643182"/>
            <a:ext cx="178595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 Chuv" pitchFamily="18" charset="-52"/>
              </a:rPr>
              <a:t>Ырă</a:t>
            </a:r>
            <a:r>
              <a:rPr lang="ru-RU" sz="2000" dirty="0" smtClean="0">
                <a:latin typeface="Times New Roman Chuv" pitchFamily="18" charset="-52"/>
              </a:rPr>
              <a:t> </a:t>
            </a:r>
            <a:r>
              <a:rPr lang="ru-RU" sz="2000" dirty="0" err="1" smtClean="0">
                <a:latin typeface="Times New Roman Chuv" pitchFamily="18" charset="-52"/>
              </a:rPr>
              <a:t>кăмăллă</a:t>
            </a:r>
            <a:endParaRPr lang="ru-RU" sz="2000" dirty="0">
              <a:latin typeface="Times New Roman Chuv" pitchFamily="18" charset="-52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15074" y="4357694"/>
            <a:ext cx="192882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 Chuv" pitchFamily="18" charset="-52"/>
              </a:rPr>
              <a:t>Тÿрĕ</a:t>
            </a:r>
            <a:r>
              <a:rPr lang="ru-RU" sz="2000" dirty="0" smtClean="0">
                <a:latin typeface="Times New Roman Chuv" pitchFamily="18" charset="-52"/>
              </a:rPr>
              <a:t> </a:t>
            </a:r>
            <a:r>
              <a:rPr lang="ru-RU" sz="2000" dirty="0" err="1" smtClean="0">
                <a:latin typeface="Times New Roman Chuv" pitchFamily="18" charset="-52"/>
              </a:rPr>
              <a:t>чунлă</a:t>
            </a:r>
            <a:endParaRPr lang="ru-RU" sz="2000" dirty="0">
              <a:latin typeface="Times New Roman Chuv" pitchFamily="18" charset="-52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4357686" y="3214686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12" idx="3"/>
          </p:cNvCxnSpPr>
          <p:nvPr/>
        </p:nvCxnSpPr>
        <p:spPr>
          <a:xfrm flipV="1">
            <a:off x="5643570" y="3496848"/>
            <a:ext cx="833051" cy="217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6" idx="2"/>
          </p:cNvCxnSpPr>
          <p:nvPr/>
        </p:nvCxnSpPr>
        <p:spPr>
          <a:xfrm rot="5400000">
            <a:off x="4321967" y="4750603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643570" y="4357694"/>
            <a:ext cx="642942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00364" y="3429000"/>
            <a:ext cx="642942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2928926" y="4429132"/>
            <a:ext cx="785818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Ырă кăмăллă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Ырă кăмăллă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/>
          <a:lstStyle/>
          <a:p>
            <a:r>
              <a:rPr lang="ru-RU" dirty="0" smtClean="0">
                <a:latin typeface="Times New Roman Chuv" pitchFamily="18" charset="-52"/>
              </a:rPr>
              <a:t>  </a:t>
            </a:r>
            <a:r>
              <a:rPr lang="ru-RU" u="sng" dirty="0" err="1" smtClean="0">
                <a:latin typeface="Times New Roman Chuv" pitchFamily="18" charset="-52"/>
              </a:rPr>
              <a:t>Синквэйн</a:t>
            </a:r>
            <a:r>
              <a:rPr lang="ru-RU" dirty="0" smtClean="0">
                <a:latin typeface="Times New Roman Chuv" pitchFamily="18" charset="-52"/>
              </a:rPr>
              <a:t> </a:t>
            </a:r>
            <a:r>
              <a:rPr lang="ru-RU" dirty="0" err="1" smtClean="0">
                <a:latin typeface="Times New Roman Chuv" pitchFamily="18" charset="-52"/>
              </a:rPr>
              <a:t>туни</a:t>
            </a:r>
            <a:r>
              <a:rPr lang="ru-RU" dirty="0" smtClean="0">
                <a:latin typeface="Times New Roman Chuv" pitchFamily="18" charset="-52"/>
              </a:rPr>
              <a:t>?</a:t>
            </a:r>
            <a:endParaRPr lang="ru-RU" dirty="0">
              <a:latin typeface="Times New Roman Chuv" pitchFamily="18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Япала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ячĕ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Витя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паллă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ячĕ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Чăтăмлă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хастар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3глагол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Ĕмĕтленет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тăрăшать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йывăрлăхсене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çĕнтерет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Предложени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Шанчăка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çухатмалла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Синоним (метафора)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Телейлĕ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822</TotalTime>
  <Words>795</Words>
  <Application>Microsoft Office PowerPoint</Application>
  <PresentationFormat>Экран (4:3)</PresentationFormat>
  <Paragraphs>137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Иван Лисаев  «Чире парăнма çуралман»</vt:lpstr>
      <vt:lpstr>Иван Лисаев пурнăçĕпе   пултарулăхĕ.</vt:lpstr>
      <vt:lpstr>           Çыравçăн ĕçесем</vt:lpstr>
      <vt:lpstr>              Кĕнекисем.</vt:lpstr>
      <vt:lpstr>   Литература  терминĕсем</vt:lpstr>
      <vt:lpstr>    Словарь ĕçĕ?</vt:lpstr>
      <vt:lpstr>Хайлава вуланине аса илни</vt:lpstr>
      <vt:lpstr> Кластер мелĕпе Витьăна характеристика пани</vt:lpstr>
      <vt:lpstr>  Синквэйн туни?</vt:lpstr>
      <vt:lpstr>     Витя Кулешов сăнарĕ</vt:lpstr>
      <vt:lpstr>       Тест «Чире парăнма çуралман»                   повесть тăрăх</vt:lpstr>
      <vt:lpstr>Презентация PowerPoint</vt:lpstr>
      <vt:lpstr>                 Хуравсем</vt:lpstr>
      <vt:lpstr>Чăвашсен паллă спортсменĕсем</vt:lpstr>
      <vt:lpstr>Андреев Владимир Васильевич</vt:lpstr>
      <vt:lpstr>Николаева Елена Николаевна</vt:lpstr>
      <vt:lpstr>Универсиада 2013 çул-Хусан</vt:lpstr>
      <vt:lpstr>     Пĕтĕмлетÿ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Стихван Шавли «В.=к.н Ва==а»?</dc:title>
  <dc:creator>User</dc:creator>
  <cp:lastModifiedBy>Александра</cp:lastModifiedBy>
  <cp:revision>93</cp:revision>
  <dcterms:created xsi:type="dcterms:W3CDTF">2010-02-21T17:32:23Z</dcterms:created>
  <dcterms:modified xsi:type="dcterms:W3CDTF">2016-03-01T09:44:39Z</dcterms:modified>
</cp:coreProperties>
</file>